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B3AB3-E591-4D8C-BBE4-68B81B9A4F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F7E7B-6CD7-4968-94DF-0EBE7EB746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6CB0C-7B6B-4B03-A1D1-D5C11670F2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2024-04-26T15:28:35Z</dcterms:modified>
</cp:coreProperties>
</file>