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43BD8C-79DE-48B2-9F9E-4BB4C2550F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4EA562-7888-4787-A100-C2D048AB11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constant temperature on mortality of aquatic phase. Treatments with the same letter above the bar do not differ significantly by contingency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2C14EC-736B-4782-8F32-7E8EFDCFB4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temperature on the development time of the aquatic phases (mean ± SEM). (a) Cumulative development time to the second, third, fourth, and pupal stages; (b) cumulative development time to adult male and female stage. All temperature treatments except for 35°C and 37°C differ significantly by Kruskal-Wallis tests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2C14EC-736B-4782-8F32-7E8EFDCFB44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Modeled development rates according to observed rates for (a) first instar, (b) third instar, (c) fourth instar, (d) entire larval phase, (e) pupal phase, and (f) entire aquatic phase.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2C14EC-736B-4782-8F32-7E8EFDCFB44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Predicted and observed development time at cycling temperatures (mean ± SEM). Predictions are based on data from constant temperature experiments fitted to the Sharpe-Schoolfield model or based on CIMSIM, and are presented for (a) time to pupation and (b) time to emergence.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2C14EC-736B-4782-8F32-7E8EFDCFB44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Potential Ae. aegypti life cycle completions in a rainwater tank in 75 and 25% shade for Australian and CIMSIM physiology. Delta life cycle completions indicate the differences between the two physiologies. (Online figure in color.)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2C14EC-736B-4782-8F32-7E8EFDCFB44F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Potential Ae. aegypti life cycle completions in a bucket in 75 and 25% shade for Australian and CIMSIM physiology. Delta life cycle completions indicate the differences between the two physiologies. (Online figure in color.)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2C14EC-736B-4782-8F32-7E8EFDCFB44F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ME102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603/ME102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603/ME102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603/ME102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603/ME102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603/ME102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48, Issue 4, 1 July 2011, Pages 914–923,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https://doi.org/10.1603/ME10204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Effect of constant temperature on mortality of aquatic phase. Treatments with the same letter above the bar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111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48, Issue 4, 1 July 2011, Pages 914–923,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https://doi.org/10.1603/ME10204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Effect of temperature on the development time of the aquatic phases (mean ± SEM). (a) Cumulative development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901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48, Issue 4, 1 July 2011, Pages 914–923,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https://doi.org/10.1603/ME10204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Modeled development rates according to observed rates for (a) first instar, (b) third instar, (c) fourth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14600" y="1371600"/>
            <a:ext cx="41263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48, Issue 4, 1 July 2011, Pages 914–923,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https://doi.org/10.1603/ME10204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Predicted and observed development time at cycling temperatures (mean ± SEM). Predictions are based on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296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48, Issue 4, 1 July 2011, Pages 914–923,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https://doi.org/10.1603/ME10204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Potential Ae. aegypti life cycle completions in a rainwater tank in 75 and 25% shade for Australian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46400" y="1371600"/>
            <a:ext cx="32511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48, Issue 4, 1 July 2011, Pages 914–923,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https://doi.org/10.1603/ME10204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</a:t>
            </a:r>
            <a:r>
              <a:rPr lang="en-US" altLang="en-US" b="0"/>
              <a:t>Potential Ae. aegypti life cycle completions in a bucket in 75 and 25% shade for Australian and CIMSIM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46400" y="1371600"/>
            <a:ext cx="32551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Fig. 1. Effect of constant temperature on mortality of aquatic phase. Treatments with the same letter above the bar ...</vt:lpstr>
      <vt:lpstr>Fig. 2. Effect of temperature on the development time of the aquatic phases (mean ± SEM). (a) Cumulative development ...</vt:lpstr>
      <vt:lpstr>Fig. 3. Modeled development rates according to observed rates for (a) first instar, (b) third instar, (c) fourth ...</vt:lpstr>
      <vt:lpstr>Fig. 4. Predicted and observed development time at cycling temperatures (mean ± SEM). Predictions are based on data ...</vt:lpstr>
      <vt:lpstr>Fig. 5. Potential Ae. aegypti life cycle completions in a rainwater tank in 75 and 25% shade for Australian and ...</vt:lpstr>
      <vt:lpstr>Fig. 6. Potential Ae. aegypti life cycle completions in a bucket in 75 and 25% shade for Australian and CIMSIM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2024-04-26T03:11:52Z</dcterms:modified>
</cp:coreProperties>
</file>