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99DF0-8974-4BCA-88C6-1F77F45D0F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F06E3A-4B38-43D2-BD1F-0D6F2964FE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Figs. 1–12. </a:t>
            </a:r>
            <a:r>
              <a:rPr lang="en-US" altLang="en-US">
                <a:latin typeface="Arial" pitchFamily="34" charset="0"/>
                <a:ea typeface="Arial" pitchFamily="34" charset="0"/>
              </a:rPr>
              <a:t>Face (1) Macropsella; (2) Macropsidius; (3) Macropsis; (4) Oncopsis; (5) Pedionis; (6) Pediopsis; (7) Pediopsoides; (8) Ruandopsis; (9) Stenoscopus; (10) Toropsis; (11) Vericopsella; (12) Zelopsis.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Entomological Society of America.This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 Version of Record, first published online July 7, 2016 with fixed content and layout in compliance with Art. 8.1.3.2 ICZN.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7EF6DA-9856-40AC-935B-201163C9FD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isesa/iew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Insect Sci</a:t>
            </a:r>
            <a:r>
              <a:rPr lang="en-US" altLang="en-US" sz="1000">
                <a:solidFill>
                  <a:srgbClr val="333333"/>
                </a:solidFill>
              </a:rPr>
              <a:t>, Volume 16, Issue 1, 2016, 71, </a:t>
            </a:r>
            <a:r>
              <a:rPr lang="en-US" altLang="en-US" sz="1000">
                <a:solidFill>
                  <a:srgbClr val="333333"/>
                </a:solidFill>
                <a:hlinkClick r:id="rId3"/>
              </a:rPr>
              <a:t>https://doi.org/10.1093/jisesa/iew055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Figs. 1–12. </a:t>
            </a:r>
            <a:r>
              <a:rPr lang="en-US" altLang="en-US" b="0"/>
              <a:t>Face (1) Macropsella; (2) Macropsidius; (3) Macropsis; (4) Oncopsis; (5) Pedionis; (6) Pediopsis; (7)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Figs. 1–12. Face (1) Macropsella; (2) Macropsidius; (3) Macropsis; (4) Oncopsis; (5) Pedionis; (6) Pediopsis; (7)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2024-04-26T05:36:51Z</dcterms:modified>
</cp:coreProperties>
</file>