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C0C4E-E14F-4D44-BAC5-5225939415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8856B-8CBF-4A4A-9718-64C9D97ED2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model of disease-management partnership functioning, synergy and effectiveness in improving chronic-illness care.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in association with the International Society for Quality in Health Care;
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A0D52-41E0-42FC-9BB7-B144FC7498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s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24, Issue 3, June 2012, Pages 279–285,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https://doi.org/10.1093/intqhc/mzs004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Theoretical model of disease-management partnership functioning, synergy and effectiveness in improving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318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Theoretical model of disease-management partnership functioning, synergy and effectiveness in improving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2024-04-26T20:25:08Z</dcterms:modified>
</cp:coreProperties>
</file>