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B3CFF-432D-4DD6-8E58-CAE982B707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3EA84-DBCB-4CAA-9D8E-8C68468B62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DC829-38D6-437C-A971-8999E870F3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2024-04-26T10:19:47Z</dcterms:modified>
</cp:coreProperties>
</file>