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04620-E3A2-4AAC-A9D8-094434E28C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26A4D-D233-479F-B978-895A1F71D1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Medial PFC inactivation does not affect performance of a within-session reversal. Data are plotted as percentage choice of the LR lever over 2 blocks of 20 free-choice trials (initial and reversal). The LR lever was associated with a 4-pellet reward during the initial block, but did not deliver any reward (0 pellets) during the reversal block. Responding on the SR lever delivered 1 pellet during both blocks. Rats were able to shift responding away from the LR lever during the reversal block after both saline and muscimol/baclofen treatment. (B) Location of acceptable infusion placements for rats used in this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8CDD5-3F80-4285-8B62-926DD18BE2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8, August 2010, Pages 1816–1828,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Medial PFC inactivation does not affect performance of a within-session reversal. Data are plotted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Medial PFC inactivation does not affect performance of a within-session reversal. Data are plotted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2024-04-27T03:40:51Z</dcterms:modified>
</cp:coreProperties>
</file>