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24A86-BCF1-4DDC-9E9A-7BA42D4D17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D97C2-EF88-4D09-A602-B6D51C3EA3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Most somatostatin immunopositive neurons express high levels of mGluR1α in the isocortex of adult (A–C) and young (P17, D–F) rats and are targets of mGluR7a-expressing terminals. Triple immunofluorescence for somatostatin (A, D), mGluR1α (B, E) and mGluR7a (C, F) shows that dendrites (arrows) originating from somatostatin neurons (arrowheads) are decorated by terminals expressing a high level of mGluR7a (arrows). Virtually all of the mGluR1α positive profiles are decorated by mGluR7a positive terminals. Scale bar: 20μm.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F6CD99-9609-4388-8DFE-E6A4C224EC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961–974,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Most somatostatin immunopositive neurons express high levels of mGluR1α in the isocortex of adult (A–C)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Most somatostatin immunopositive neurons express high levels of mGluR1α in the isocortex of adult (A–C)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2024-04-26T07:00:15Z</dcterms:modified>
</cp:coreProperties>
</file>