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7F26CD-BAE8-4E9B-BCD7-C1DFC32328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D22B5-6027-4875-85F0-D42B363EAF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Butterfly plot of the evoked signals (a) and the global field power (b) for a representative subject. Time intervals used for dipole fit are shown. See also table 3 for further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28F1A-4750-4D89-8268-5F6DA88892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1139–1147,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Butterfly plot of the evoked signals (a) and the global field power (b) for a representative subject.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Butterfly plot of the evoked signals (a) and the global field power (b) for a representative subject. 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2024-04-26T11:31:29Z</dcterms:modified>
</cp:coreProperties>
</file>