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53AE54-6B82-4C67-BE52-4DAC0CA61C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C5026-8EA1-4BE9-AAB7-4AEC0128D4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7CBDAF-E52C-405A-9478-8905FF5D38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2024-04-27T00:36:50Z</dcterms:modified>
</cp:coreProperties>
</file>