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149617-EAA3-4DB0-8CAB-CDB5B247B8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E40A6A-54CF-4850-BDCC-B21E8CF7AF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047968-E256-409E-A5DA-BC52F78271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2024-04-26T17:49:18Z</dcterms:modified>
</cp:coreProperties>
</file>