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1DFD78-9742-434C-8FE6-FFB9EA39B25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C0638F-5D2E-41A8-A12C-ABF3D0D9CC4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Relatedness of mated and unmated pairs of opposite-sex adult pied babblers per year over 5 years of study. Means ± standard error of the mean were generated from relatedness values calculated using the Konovalov and Heg (2008) algorithm within the program KINGROUP v2_090218 (Konovalov et al. 2004); sample sizes are shown. A 2-sample randomization/permutation test with 100 000 permutations within the program RUNDOM PRO 3.14 (Jadwiszczak 2009) was used to calculate significance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International Society for Behavioral Ecology.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C75D8D-F866-4F4C-A477-7547E2A026B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eheco/arr0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Behav Ecol</a:t>
            </a:r>
            <a:r>
              <a:rPr lang="en-US" altLang="en-US" sz="1000">
                <a:solidFill>
                  <a:srgbClr val="333333"/>
                </a:solidFill>
              </a:rPr>
              <a:t>, Volume 22, Issue 3, May-June 2011, Pages 559–565,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https://doi.org/10.1093/beheco/arr018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Relatedness of mated and unmated pairs of opposite-sex adult pied babblers per year over 5 years of study.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0250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Relatedness of mated and unmated pairs of opposite-sex adult pied babblers per year over 5 years of study.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2024-04-26T13:15:38Z</dcterms:modified>
</cp:coreProperties>
</file>