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A1063-F2C5-4D38-BBA6-44387A91B1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EF508-8739-42E5-8BFF-A6189540B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time (in months) to peripheral B-cell repopulation and relapse is shown for 24 patients following the first cycle of B-cell depletion therapy. Time to relapse and repopulation were equal in 11 patients (the dotted line represents the line of best-fit). In the remaining 13 patients, the time to relapse can be seen to occur months to years after B-cell re-population (indicated by grey rectangle).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3D30E-8EAD-4E51-8D67-0E5C7DEF67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3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46, Issue 4, April 2007, Pages 626–630,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1.  </a:t>
            </a:r>
            <a:r>
              <a:rPr lang="en-US" altLang="en-US" b="0"/>
              <a:t>The relationship between time (in months) to peripheral B-cell repopulation and relapse is shown for 24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1.  The relationship between time (in months) to peripheral B-cell repopulation and relapse is shown for 24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2024-04-26T07:00:35Z</dcterms:modified>
</cp:coreProperties>
</file>