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C257F-AFAE-4E10-BF30-9E146E7321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0E86C-BD10-4BCE-8213-E55F7DFDA9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Overconfidence in time-based PM predicts non-adherence to antiretroviral therapy among individuals with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2C1D7-6D1F-486D-BACE-9F1E172730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818–827,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Overconfidence in time-based PM predicts non-adherence to antiretroviral therapy among individuals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Overconfidence in time-based PM predicts non-adherence to antiretroviral therapy among individuals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2024-09-19T04:10:24Z</dcterms:modified>
</cp:coreProperties>
</file>