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6C257F-AFAE-4E10-BF30-9E146E7321F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80E86C-BD10-4BCE-8213-E55F7DFDA9C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Overconfidence in time-based PM predicts non-adherence to antiretroviral therapy among individuals with HAND.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6E2C1D7-6D1F-486D-BACE-9F1E1727304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u06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29, Issue 8, December 2014, Pages 818–827,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https://doi.org/10.1093/arclin/acu061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4. </a:t>
            </a:r>
            <a:r>
              <a:rPr lang="en-US" altLang="en-US" b="0"/>
              <a:t>Overconfidence in time-based PM predicts non-adherence to antiretroviral therapy among individuals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4. Overconfidence in time-based PM predicts non-adherence to antiretroviral therapy among individuals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2024-09-19T04:10:24Z</dcterms:modified>
</cp:coreProperties>
</file>