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0A514D-F681-4593-995E-61B417562E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6F8772-4B97-4837-A144-AC9B0DD103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Overconfidence in time-based PM predicts non-adherence to antiretroviral therapy among individuals with HAND.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52E9C3-F087-4349-856B-A83A2B36EF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u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8, December 2014, Pages 818–827,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4. </a:t>
            </a:r>
            <a:r>
              <a:rPr lang="en-US" altLang="en-US" b="0"/>
              <a:t>Overconfidence in time-based PM predicts non-adherence to antiretroviral therapy among individuals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4. Overconfidence in time-based PM predicts non-adherence to antiretroviral therapy among individuals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2024-09-20T15:27:07Z</dcterms:modified>
</cp:coreProperties>
</file>