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9FD047-9E31-489C-8D55-C655388015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DFF44C-BEC4-44C5-9F08-7C67D6B729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Overconfidence in time-based PM predicts non-adherence to antiretroviral therapy among individuals with HAND.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E08D3-0904-4B58-9968-C59C93B83A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8, December 2014, Pages 818–827,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Overconfidence in time-based PM predicts non-adherence to antiretroviral therapy among individuals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Overconfidence in time-based PM predicts non-adherence to antiretroviral therapy among individuals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2024-05-08T21:01:12Z</dcterms:modified>
</cp:coreProperties>
</file>