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1636B-EF84-408F-AFFF-4EFFAA3CF5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CE627-9638-4C39-B603-73771A8786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5. Cryo‐SEM micrograph showing seed coat parenchyma cells (p) with liquid‐filled intercellular spaces (lfis). The similar mesh of the white matrix in the ice indicates a comparable solute concentration in the apoplast and in the cytosol. Bar represents 10 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90E41B-7FE1-4AA8-88C2-5DB7C92B90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g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91, Issue 6, May 2003, Pages 729–737,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https://doi.org/10.1093/aob/mcg066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5. Cryo‐SEM micrograph showing seed coat parenchyma cells (p) with liquid‐filled intercellular spaces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Cryo‐SEM micrograph showing seed coat parenchyma cells (p) with liquid‐filled intercellular spaces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2024-04-26T09:08:19Z</dcterms:modified>
</cp:coreProperties>
</file>