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BD5EE-B0EF-4DAB-A15A-DF5EF4C25A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077D6-B40D-45CD-8638-CC145D898D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Stroop Color-Word score is a function of time and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0C3C84-8163-4F51-994E-8DB4E0B0BC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 2012, Pages 225–237,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 Stroop Color-Word score is a function of time and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The Stroop Color-Word score is a function of time and group.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2024-04-26T03:03:44Z</dcterms:modified>
</cp:coreProperties>
</file>