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60A95-C3D1-46E6-BE21-8ED6CFA9DE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0017F-2B8E-403D-9207-6B39F22E21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Spatiotemporal characteristics of ictal events. (A) Propagation of paroxysmal activities on the cortical surface during wake and SWS in a chronic cat with a deafferented left suprasylvian gyrus in day 15 after the cortical undercut. The position of the recording electrodes is depicted on right scheme, and the undercut is represented as a gray box. Whereas during wake the ictal events appear consecutively in different EEG channels, during SWS they display a tendency toward a simultaneous occurrence. (B) Activities occurring in 4 EEG channels (anterior marginal left and right gyrus and posterior suprasylvian left and right gyrus) were correlated over 30 s and depicted as average correlations. (C) Average correlation time lag in 4 different chronic cats.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AC94B-9F63-4E7F-9EF0-781E828788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272–283,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Spatiotemporal characteristics of ictal events. (A) Propagation of paroxysmal activities on the 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Spatiotemporal characteristics of ictal events. (A) Propagation of paroxysmal activities on the 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2024-04-26T23:44:21Z</dcterms:modified>
</cp:coreProperties>
</file>