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0E2FD-70C6-4AE4-B2C7-651F3E49ED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837FD-49F8-4840-820C-89E2165BEC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8CD7CF-C4D0-4385-AD69-2AD6202680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2024-04-27T01:41:43Z</dcterms:modified>
</cp:coreProperties>
</file>