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73971A-9905-46D1-8850-DA90B73408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39E6A7-2CA0-41F1-A0B6-D5D2F17392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Population coverage (proportion) as a function of additional health care provider surveillance units, for a fixed, prespecified distance of 20 miles (32.2 km), considering the population adjacent to Iowa's border. The upper, solid curve represents the proportion of population coverage as each new surveillance site is added if the sites are selected by the algorithm; the lower, dashed curve represents the proportion of population coverage starting from the 22 currently selected surveillance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2009.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CCBD66-A0FD-4F56-B058-6E187DBDFC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p2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170, Issue 10, 15 November 2009, Pages 1300–1306, </a:t>
            </a:r>
            <a:r>
              <a:rPr lang="en-US" altLang="en-US" sz="1000">
                <a:solidFill>
                  <a:srgbClr val="333333"/>
                </a:solidFill>
                <a:hlinkClick r:id="rId3"/>
              </a:rPr>
              <a:t>https://doi.org/10.1093/aje/kwp270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Population coverage (proportion) as a function of additional health care provider surveillance units, for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Population coverage (proportion) as a function of additional health care provider surveillance units, for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2024-04-27T04:12:15Z</dcterms:modified>
</cp:coreProperties>
</file>