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D68E3A-052E-4BA2-88FE-A64F0D85C79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301F3D-B0CD-4C20-ACCB-8178A538653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Melt maps of a 250 bp region of the p16INK4/CDKN2 tumour suppressor gene before (solid) and after (dashed, upper strand; stippled, lower strand) treatment with sodium bisulphite.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1998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ABBA28-1EBE-431F-B7BC-8ABC7212A1E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Mutation analysis of exon 1 of the p16INK4/CDKN2 gene by bisulphite DGGE in four normal controls (lanes 1–3 and 5) and a carrier of the Pro48Leu mutation (lane 4). Treatment of DNA with sodium bisulphite was performed essentially as described (9, 18). Approximately 1 mg of genomic DNA was denatured in 0.3 M NaOH, followed by the addition of sodium bisulphite to a final concentration of 3.1 M and hydroquinone to a final concentration of 2.5 mM. After incubation at 55°C for 16 h, the DNA samples were recovered by using the GeneClean II Kit (Bio 101 Inc.), desulphonated in 0.3 M NaOH, and ethanol-precipitated. PCR was performed in volumes of 25 µl containing 1× Expand High Fidelity buffer (Boehringer Mannheim), 0.2 mM dNTPs, 0.8 µM of each primer (5′-AAAACCTTCTACTAACTAACTAAC-34 and 54-[40GC]-TTTAGTTGTAGATTTTTTATTTATTTGG-34) and 2 U of Expand High Fidelity mix (Boehringer Mannheim). The sequence of the GC-clamp was as described (2). Amplification was initiated by hot-start followed by 35 rounds of thermal cycling (94°C for 20 s, 50°C for 30 s and 72°C for 30 s). Scanning the amplification products for mutations was performed in a 10–60% denaturing gradient gel run at 54°C and 160 V for 4 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1998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ABBA28-1EBE-431F-B7BC-8ABC7212A1E6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26.6.154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nar/26.6.154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26, Issue 6, 1 March 1998, Pages 1548–1549,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https://doi.org/10.1093/nar/26.6.1548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Melt maps of a 250 bp region of the p16</a:t>
            </a:r>
            <a:r>
              <a:rPr lang="en-US" altLang="en-US" b="0" baseline="30000"/>
              <a:t>INK4/CDKN2</a:t>
            </a:r>
            <a:r>
              <a:rPr lang="en-US" altLang="en-US" b="0"/>
              <a:t> tumour suppressor gene before (solid) and after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13234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26, Issue 6, 1 March 1998, Pages 1548–1549,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https://doi.org/10.1093/nar/26.6.1548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Mutation analysis of exon 1 of the p16</a:t>
            </a:r>
            <a:r>
              <a:rPr lang="en-US" altLang="en-US" b="0" baseline="30000"/>
              <a:t>INK4/CDKN2</a:t>
            </a:r>
            <a:r>
              <a:rPr lang="en-US" altLang="en-US" b="0"/>
              <a:t> gene by bisulphite DGGE in four normal controls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39442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 Melt maps of a 250 bp region of the p16INK4/CDKN2 tumour suppressor gene before (solid) and after ...</vt:lpstr>
      <vt:lpstr>Figure 2 Mutation analysis of exon 1 of the p16INK4/CDKN2 gene by bisulphite DGGE in four normal controls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2024-09-20T04:12:42Z</dcterms:modified>
</cp:coreProperties>
</file>