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152D3-EA98-446F-B9E1-F0E2E97519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7652B-07FD-4811-84E6-895E4C6538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1. Lorenz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76423-CBAA-40B3-AF83-376073230B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2. The individual-level relation between income and health.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76423-CBAA-40B3-AF83-376073230BD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h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pirev/mxh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26, Issue 1, July 2004, Pages 78–91,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https://doi.org/10.1093/epirev/mxh003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1. Lorenz curve.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4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26, Issue 1, July 2004, Pages 78–91,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https://doi.org/10.1093/epirev/mxh003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2. The individual-level relation between income and health.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1. Lorenz curve.
</vt:lpstr>
      <vt:lpstr>FIGURE 2. The individual-level relation between income and health.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2024-04-26T04:38:46Z</dcterms:modified>
</cp:coreProperties>
</file>