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FD789-DC13-4BC2-9AF8-0B9CA127A4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F1A18-010B-426D-A45E-9C72FDE519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Amplification of a partial citrate synthase gene (gltA) and the 16S-23S rRNA intergenic spacer region 1 (ITS 1) of Bartonella quintana in body louse. Genomic DNA was extracted and amplified with PCR, and PCR products were electrophoresed on a 2.0% agarose gel and stained with ethidium bromide. Lanes 1–12, body louse from homeless people number 1–12,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44CA7-C4B7-4C16-A0E2-43D123474B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39.3.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39, Issue 3, 1 May 2002, Pages 427–429,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https://doi.org/10.1603/0022-2585-39.3.427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Amplification of a partial citrate synthase gene (gltA) and the 16S-23S rRNA intergenic spacer region 1 (ITS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31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Amplification of a partial citrate synthase gene (gltA) and the 16S-23S rRNA intergenic spacer region 1 (ITS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2024-04-26T01:16:31Z</dcterms:modified>
</cp:coreProperties>
</file>