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BEAB0B2-52BE-4847-B98F-BB1046EB720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33FCC9-7DDA-48EA-9C04-4A023CD8FF8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relationships between depression (a,b), anxiety (c,d), and stress (e,f), with 1) neighborhood vegetation cover (a,c,e) and 2) afternoon bird abundances (b,d,f). Error bars are standard errors and significant results are shown as: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2017. Published by Oxford University Press on behalf of the American Institute of Biological Sciences.This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E20880-9569-4FDC-9D08-CDBDAB47BE9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sci/biw17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BioScience</a:t>
            </a:r>
            <a:r>
              <a:rPr lang="en-US" altLang="en-US" sz="1000">
                <a:solidFill>
                  <a:srgbClr val="333333"/>
                </a:solidFill>
              </a:rPr>
              <a:t>, Volume 67, Issue 2, February 2017, Pages 147–155, </a:t>
            </a:r>
            <a:r>
              <a:rPr lang="en-US" altLang="en-US" sz="1000">
                <a:solidFill>
                  <a:srgbClr val="333333"/>
                </a:solidFill>
                <a:hlinkClick r:id="rId3"/>
              </a:rPr>
              <a:t>https://doi.org/10.1093/biosci/biw173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relationships between depression (a,b), anxiety (c,d), and stress (e,f), with 1) neighborhood vegetation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The relationships between depression (a,b), anxiety (c,d), and stress (e,f), with 1) neighborhood vegetation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2024-09-20T05:14:29Z</dcterms:modified>
</cp:coreProperties>
</file>