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8ABE7-E990-4905-9F88-CE1D4693A6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1F7D8-68CD-4658-9583-0B77D480D8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relationships between depression (a,b), anxiety (c,d), and stress (e,f), with 1) neighborhood vegetation cover (a,c,e) and 2) afternoon bird abundances (b,d,f). Error bars are standard errors and significant results are shown as: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9B77A4-0A20-4C07-B4DF-6686BAA3C0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147–155, </a:t>
            </a:r>
            <a:r>
              <a:rPr lang="en-US" altLang="en-US" sz="1000">
                <a:solidFill>
                  <a:srgbClr val="333333"/>
                </a:solidFill>
                <a:hlinkClick r:id="rId3"/>
              </a:rPr>
              <a:t>https://doi.org/10.1093/biosci/biw173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relationships between depression (a,b), anxiety (c,d), and stress (e,f), with 1) neighborhood vegetation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relationships between depression (a,b), anxiety (c,d), and stress (e,f), with 1) neighborhood vegetation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2024-09-18T20:00:09Z</dcterms:modified>
</cp:coreProperties>
</file>