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AEA69F-28E8-4467-8DBA-C3B446477C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ECD2FD-C8CB-4F6B-826F-5AD08151B4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Benefits of preventing a non-fatal disease, by disease duration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in association with The London School of Hygiene and Tropical Medicine.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DD39C3-5EB9-412D-AD22-EA2563D651F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ol/czl0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Policy Plan</a:t>
            </a:r>
            <a:r>
              <a:rPr lang="en-US" altLang="en-US" sz="1000">
                <a:solidFill>
                  <a:srgbClr val="333333"/>
                </a:solidFill>
              </a:rPr>
              <a:t>, Volume 21, Issue 5, September 2006, Pages 402–408,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https://doi.org/10.1093/heapol/czl018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Benefits of preventing a non-fatal disease, by disease duration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Benefits of preventing a non-fatal disease, by disease duration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2024-04-26T03:25:43Z</dcterms:modified>
</cp:coreProperties>
</file>