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E1320-9B69-446E-9DB3-7553E25E35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C49C8-D81F-4B66-8839-98C5D24B77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cell types found in OEC cultures from the adult olfactory bulb. Confocal images of triple-labelled cell cultures (A) and (E). As expected, many cells display p75 immunoreactivity located in a Golgi-like perinuclear pattern and as puncta in the cell membrane (B) and (F). Other cells have strong fibrillar GFAP immunoreactivity typical of astrocytes (C). OEC can be weakly GFAP + (C) or fibronectin + (D). Cells characterized by fibronectin immunoreactivity, presumably fibroblasts/meningeal cells (H) are also found. Circle = OEC, asterisk = astrocyte, square = fibroblast/meningeal cell. Scale bar =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4C510-FD87-4C84-9852-8E53D65390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6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12, December 2005, Pages 2961–2976,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Examples of cell types found in OEC cultures from the adult olfactory bulb. Confocal images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Examples of cell types found in OEC cultures from the adult olfactory bulb. Confocal images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2024-04-26T10:13:46Z</dcterms:modified>
</cp:coreProperties>
</file>