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1C3F3A-11A7-4CC2-AB95-08A95DBF2F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AF03FB-88CD-4FF9-9903-790C94173B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 organized in a hash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578AFA-C847-461E-90CD-5690C436AAE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copy model. In this example, the copy model was restarted at position 341 587 of the reference sequence, corresponding to position 327 829 of the target sequence. Since then, it has correctly predicted 5 characters, if the case is considered, and a total of 11 characters if the case is ignored. The dashed arrow indicates a failed prediction. According to this example, the next character to be predicted is ‘G’.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578AFA-C847-461E-90CD-5690C436AAE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112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r1124"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4, 1 February 2012, Page e27, </a:t>
            </a:r>
            <a:r>
              <a:rPr lang="en-US" altLang="en-US" sz="1000">
                <a:solidFill>
                  <a:srgbClr val="333333"/>
                </a:solidFill>
                <a:hlinkClick r:id="rId3"/>
              </a:rPr>
              <a:t>https://doi.org/10.1093/nar/gkr1124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 organized in a hash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4162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4, 1 February 2012, Page e27, </a:t>
            </a:r>
            <a:r>
              <a:rPr lang="en-US" altLang="en-US" sz="1000">
                <a:solidFill>
                  <a:srgbClr val="333333"/>
                </a:solidFill>
                <a:hlinkClick r:id="rId3"/>
              </a:rPr>
              <a:t>https://doi.org/10.1093/nar/gkr1124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copy model. In this example, the copy model was restarted at position 341 587 of the reference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529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Data organized in a hash table.
</vt:lpstr>
      <vt:lpstr>Figure 1. The copy model. In this example, the copy model was restarted at position 341 587 of the reference sequence,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2024-04-26T18:00:47Z</dcterms:modified>
</cp:coreProperties>
</file>