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A79009-8E5B-4D96-8181-6736DA28BCB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48DF8B-7C3A-4E2F-BB2B-4DB7FED57B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Crime in UK 2002/2003 weighted using the CHI.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9FDE7-AD19-47C5-9623-4D96CF94EAD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olice/paw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Policing</a:t>
            </a:r>
            <a:r>
              <a:rPr lang="en-US" altLang="en-US" sz="1000">
                <a:solidFill>
                  <a:srgbClr val="333333"/>
                </a:solidFill>
              </a:rPr>
              <a:t>, Volume 10, Issue 3, September 2016, Pages 171–183,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https://doi.org/10.1093/police/paw003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Crime in UK 2002/2003 weighted using the CHI.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Crime in UK 2002/2003 weighted using the CHI.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2024-04-26T00:52:15Z</dcterms:modified>
</cp:coreProperties>
</file>