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A6E51-BC75-4EF3-B6D0-3EC39CDE15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A24D0-8159-4CE0-9D54-01EDFCB1A8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Crude rates (per 1000 person-years) of AIDS and all cause mortality by cohort, average rate estimated during the period from 31 days to 2 years after start of ART. The size of the squares represents the weight assigned to each study in the meta-analysis and is proportional to the number of events in that study (whiskers show 95% CI). τ2 is the between-cohort variance in the rate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92E10-4040-438E-B4EE-A2DBB32E2D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rates (per 1000 person-years) of AIDS and all cause mortality by cohort, average rate estimated during the period from 30 days to 2 years after start of ART. Adjusted for CD4 cell count (100–199) cells/mm3, log HIV-1 RNA (4–4.99) log copies/ml, age (30–44 years), sex-risk group (MSM), year of starting ART (2000–03)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92E10-4040-438E-B4EE-A2DBB32E2D1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cohort-specific death rate (adjusted for patient characteristics) with ascertainment of death category. Circle sizes represent the precision of each cohort-specific estimate (the inverse of within-cohort variance), yellow denotes Canadian, blue USA and green European cohorts. τ2  = 0.11 (from 0.84)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92E10-4040-438E-B4EE-A2DBB32E2D1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1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s1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dys1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6, December 2012, Pages 1807–1820,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Crude rates (per 1000 person-years) of AIDS and all cause mortality by cohort, average rate estimated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1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6, December 2012, Pages 1807–1820,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Adjusted rates (per 1000 person-years) of AIDS and all cause mortality by cohort, average rate estimated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99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6, December 2012, Pages 1807–1820,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Association of cohort-specific death rate (adjusted for patient characteristics) with ascertainment of death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Crude rates (per 1000 person-years) of AIDS and all cause mortality by cohort, average rate estimated during ...</vt:lpstr>
      <vt:lpstr>Figure 2 Adjusted rates (per 1000 person-years) of AIDS and all cause mortality by cohort, average rate estimated ...</vt:lpstr>
      <vt:lpstr>Figure 3 Association of cohort-specific death rate (adjusted for patient characteristics) with ascertainment of death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2024-04-26T16:47:10Z</dcterms:modified>
</cp:coreProperties>
</file>