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BCEB4-245C-4C27-94B4-8A6978848E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1AC052-1384-4A20-A2BD-A1300744BD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Upper panel: example of a cross-dispersion profile derived from a continuum exposure (thick solid line) and its fit by the model described in text (thin solid line). To illustrate the level of overlap, only the central three fitted profiles are shown (dashed lines). Lower panel: relative residual of the fit (in per cent).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35EC4-977C-4464-8503-CFCFB0F826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1.0461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326, Issue 1, September 2001, Pages 23–35, </a:t>
            </a:r>
            <a:r>
              <a:rPr lang="en-US" altLang="en-US" sz="1000">
                <a:solidFill>
                  <a:srgbClr val="333333"/>
                </a:solidFill>
                <a:hlinkClick r:id="rId3"/>
              </a:rPr>
              <a:t>https://doi.org/10.1046/j.1365-8711.2001.04612.x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Upper panel: example of a cross-dispersion profile derived from a continuum exposure (thick solid line)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Upper panel: example of a cross-dispersion profile derived from a continuum exposure (thick solid line)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2024-04-27T03:01:26Z</dcterms:modified>
</cp:coreProperties>
</file>