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9B76F-99D6-4C4A-B7BA-2FB564CD4A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146B7C-2AB9-4F97-89F9-C6D81B82F1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Relationship of population density estimates from the mean maximum distance moved (MMDM/2) and Efford's maximum-likelihood (ML) estimator (Borchers and Efford 2008) for a) boreal forest rodents and b) tundra lemmings and voles. The diagonal line represents equality for the estimates. Analysis of residuals indicated that a square-root transformation was required for the boreal forest regression:  = 0.0056+ 0.8147;  r2 = 0.97, F1,102 = 2,960.3, P &lt; 0.0001. For tundra data the residuals are not normally distributed, and a log transformation was required: log(ML) = −0.0258 + 0.8849 log(MMDM/2); r2 = 0.97, F1,54 = 853.1,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2011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C4075-E0FE-4235-B84F-4BB1BE34BF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0-MAMM-A-3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92, Issue 5, 14 October 2011, Pages 974–981, </a:t>
            </a:r>
            <a:r>
              <a:rPr lang="en-US" altLang="en-US" sz="1000">
                <a:solidFill>
                  <a:srgbClr val="333333"/>
                </a:solidFill>
                <a:hlinkClick r:id="rId3"/>
              </a:rPr>
              <a:t>https://doi.org/10.1644/10-MAMM-A-313.1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Relationship of population density estimates from the mean maximum distance moved (MMDM/2) and Efford's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Relationship of population density estimates from the mean maximum distance moved (MMDM/2) and Efford's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2024-04-26T14:26:16Z</dcterms:modified>
</cp:coreProperties>
</file>