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8ABE31-CCE9-40E7-8CBE-0F8A67653C5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AE781E-3AD4-4AE6-93A6-67AAA57AB49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Inhibition of Na+ channels by flecainide during rapid atrial activation attenuates excess cellular Ca2+ accumulation and reduces oxidative stress. ICa,L, L-type calcium current; ROS, reactive oxygen species; NFκB, nuclear factor-κB.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1AB4F4-8FBD-4E06-885D-0FFEFA0CE1C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opace/euq38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13, Issue 2, February 2011, Pages 161–173, </a:t>
            </a:r>
            <a:r>
              <a:rPr lang="en-US" altLang="en-US" sz="1000">
                <a:solidFill>
                  <a:srgbClr val="333333"/>
                </a:solidFill>
                <a:hlinkClick r:id="rId3"/>
              </a:rPr>
              <a:t>https://doi.org/10.1093/europace/euq382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Inhibition of Na</a:t>
            </a:r>
            <a:r>
              <a:rPr lang="en-US" altLang="en-US" b="0" baseline="30000"/>
              <a:t>+</a:t>
            </a:r>
            <a:r>
              <a:rPr lang="en-US" altLang="en-US" b="0"/>
              <a:t> channels by flecainide during rapid atrial activation attenuates excess cellular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Inhibition of Na+ channels by flecainide during rapid atrial activation attenuates excess cellular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2024-04-27T01:00:52Z</dcterms:modified>
</cp:coreProperties>
</file>