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62F9FA-6A4D-4BF1-A6E8-B476C2405A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38BE36-3A31-4A8C-9F48-7C62390B40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978CCD-711A-4584-8D3D-A9459FDAE2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2024-04-26T04:50:18Z</dcterms:modified>
</cp:coreProperties>
</file>