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8CAE72F-B144-4D64-8286-FFE5D588A23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1EC22B-25A2-4FD1-ABD2-2F8CCEB6FEE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Rough mechanistic diagram relating the entities and activities involved in an intrusion, following the kill chain model of intrusions. The large entities are adversary A and target T; the medium-sized entity is target computer C; the small entities are weaponized exploit E and remote access trojan (RAT) or some malicious code R. The seven activities are labeled for the seven steps in the kill chain Hutchins et al. (6): reconnaissance (1), weaponization (2), delivery (3), exploitation (4), installation (5), command and control (6), actions on objectives (7).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E0BE4B-D6AF-41E8-9F67-C6CDCE0E990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Improved kill chain mechanistic diagram, where delivery (3) in Fig. 1 is replaced by two options, an engineered activity directly to the target (3e) and a physical activity through the human (3p) with an optional secondary engineered delivery step (3.1e).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E0BE4B-D6AF-41E8-9F67-C6CDCE0E990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Visualization of the common language for computer security incidents Howard and Longstaff (18) as a mechanism, where "attack" is simplified to one entity that can be explored in many ways, with sub-mechanisms, at a finer granularity. One such sub-mechanism is described in Fig.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E0BE4B-D6AF-41E8-9F67-C6CDCE0E990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Diagram of an obfuscated drive-by-download delivered via a malicious web advertisement.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E0BE4B-D6AF-41E8-9F67-C6CDCE0E990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Notional adversary action prior probability distributions based on the Howard and Longstaff (18) classification of adversary actions. These priors are relative: the matrix does not sum to 1 in each column. If needed, they could easily be normalized to sum to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E0BE4B-D6AF-41E8-9F67-C6CDCE0E990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ybsec/ty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ybsec/ty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ybsec/ty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ybsec/ty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ybsec/ty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Cyber Secur</a:t>
            </a:r>
            <a:r>
              <a:rPr lang="en-US" altLang="en-US" sz="1000">
                <a:solidFill>
                  <a:srgbClr val="333333"/>
                </a:solidFill>
              </a:rPr>
              <a:t>, Volume 3, Issue 3, November 2017, Pages 185–197,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https://doi.org/10.1093/cybsec/tyw012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Rough mechanistic diagram relating the entities and activities involved in an intrusion, following the kill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640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Cyber Secur</a:t>
            </a:r>
            <a:r>
              <a:rPr lang="en-US" altLang="en-US" sz="1000">
                <a:solidFill>
                  <a:srgbClr val="333333"/>
                </a:solidFill>
              </a:rPr>
              <a:t>, Volume 3, Issue 3, November 2017, Pages 185–197,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https://doi.org/10.1093/cybsec/tyw012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Improved kill chain mechanistic diagram, where delivery (3) in Fig. 1 is replaced by two options,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271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Cyber Secur</a:t>
            </a:r>
            <a:r>
              <a:rPr lang="en-US" altLang="en-US" sz="1000">
                <a:solidFill>
                  <a:srgbClr val="333333"/>
                </a:solidFill>
              </a:rPr>
              <a:t>, Volume 3, Issue 3, November 2017, Pages 185–197,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https://doi.org/10.1093/cybsec/tyw012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Visualization of the common language for computer security incidents Howard and Longstaff (18) as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674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Cyber Secur</a:t>
            </a:r>
            <a:r>
              <a:rPr lang="en-US" altLang="en-US" sz="1000">
                <a:solidFill>
                  <a:srgbClr val="333333"/>
                </a:solidFill>
              </a:rPr>
              <a:t>, Volume 3, Issue 3, November 2017, Pages 185–197,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https://doi.org/10.1093/cybsec/tyw012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Diagram of an obfuscated drive-by-download delivered via a malicious web advertisement.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48841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Cyber Secur</a:t>
            </a:r>
            <a:r>
              <a:rPr lang="en-US" altLang="en-US" sz="1000">
                <a:solidFill>
                  <a:srgbClr val="333333"/>
                </a:solidFill>
              </a:rPr>
              <a:t>, Volume 3, Issue 3, November 2017, Pages 185–197,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https://doi.org/10.1093/cybsec/tyw012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Notional adversary action prior probability distributions based on the Howard and Longstaff (18)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3993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Rough mechanistic diagram relating the entities and activities involved in an intrusion, following the kill ...</vt:lpstr>
      <vt:lpstr>Figure 2. Improved kill chain mechanistic diagram, where delivery (3) in Fig. 1 is replaced by two options, an ...</vt:lpstr>
      <vt:lpstr>Figure 3. Visualization of the common language for computer security incidents Howard and Longstaff (18) as a ...</vt:lpstr>
      <vt:lpstr>Figure 4. Diagram of an obfuscated drive-by-download delivered via a malicious web advertisement.
</vt:lpstr>
      <vt:lpstr>Figure 5. Notional adversary action prior probability distributions based on the Howard and Longstaff (18)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2024-04-26T09:58:37Z</dcterms:modified>
</cp:coreProperties>
</file>