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7D58F-0B39-4E9B-B5AF-F56EF5B7A5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D0B5F-94BF-49F2-938C-AD0BD31B2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Cancer of the lung and bronchus:
Surveillance, Epidemiology, and End Results (SEER)1 incidence and U.S. death rates+ by sex, race, and
ethnicity, 1973-1996.1See1 for explanation of SEER (see also text);
+rates are age adjusted to the 1970 U.S. standard million population and
are based on 3-year groups except for 1988-1990 for American Indians/Alaska
Natives, Asian and Pacific Islanders, and Hispanics, who have data only
for 1990;
*AI/AN refers to American Indians and Alaska Natives, and API
refers to Asian and Pacific Islanders; @Hispanic is not
mutually exclusive from whites, blacks, American Indians/Alaska
Natives, and Asian and Pacific Islanders; &amp;Hispanic death
rates exclude deaths that occurred in Connecticut, Louisiana, New
Hampshire, and Oklahoma.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6AF33-2136-43E9-A9FA-968CA7C38C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8.6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8, 21 April 1999, Pages 675–690,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https://doi.org/10.1093/jnci/91.8.675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Cancer of the lung and bronchus:
Surveillance, Epidemiology, and End Results (SEER)</a:t>
            </a:r>
            <a:r>
              <a:rPr lang="en-US" altLang="en-US" b="0" baseline="30000"/>
              <a:t>1</a:t>
            </a:r>
            <a:r>
              <a:rPr lang="en-US" altLang="en-US" b="0"/>
              <a:t> incidence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Cancer of the lung and bronchus:
Surveillance, Epidemiology, and End Results (SEER)1 incidence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2024-04-26T12:53:54Z</dcterms:modified>
</cp:coreProperties>
</file>