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EC1211-0F3F-4226-9F6B-1DEF003292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BFF4B2-E7C6-4361-8019-2492A4CB3D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Allograft dysfunctional remodeling may be a consequence of myofibroblast activation in the cardiac interstitium and coronary adventitia. Retractile and fibrotic tissue that accumulates at these sites could compromise microvascular perfusion in both the vasa vasorum and myocardium and promote TVS and cardiomyocyte remodeling,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2002,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DDBF9F-6CA5-4E5A-9B31-EE2E3649CD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2)0027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54, Issue 3, June 2002, Pages 539–548, </a:t>
            </a:r>
            <a:r>
              <a:rPr lang="en-US" altLang="en-US" sz="1000">
                <a:solidFill>
                  <a:srgbClr val="333333"/>
                </a:solidFill>
                <a:hlinkClick r:id="rId3"/>
              </a:rPr>
              <a:t>https://doi.org/10.1016/S0008-6363(02)00270-5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Allograft dysfunctional remodeling may be a consequence of myofibroblast activation in the cardiac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Allograft dysfunctional remodeling may be a consequence of myofibroblast activation in the cardiac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2024-04-26T06:45:16Z</dcterms:modified>
</cp:coreProperties>
</file>