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3972E-D239-424D-9222-27052C99D8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B4045-B6A8-4328-9B66-8FA78BF6D5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B2984-805D-4A14-B35C-B49F26123D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2024-04-26T18:59:50Z</dcterms:modified>
</cp:coreProperties>
</file>