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6413D-6BC7-4C3E-B2E4-7750831F32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475D4-7878-400A-A812-71A78299AB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PubMed citations with search terms “microRNA” and “glioblastoma” by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41588-8528-43BB-8C62-21D9485743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16, Issue 5, May 2014, Pages 622–627,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PubMed citations with search terms “microRNA” and “glioblastoma” by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PubMed citations with search terms “microRNA” and “glioblastoma” by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2024-04-27T04:46:11Z</dcterms:modified>
</cp:coreProperties>
</file>