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741D0-7B14-42E4-BF15-76BDD32B35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897AF-896B-4F31-B60F-988D971FC0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E830D-F9C5-4B5B-A708-20E4B854E4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2024-04-26T08:43:30Z</dcterms:modified>
</cp:coreProperties>
</file>