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C9BB18-35BA-493C-B942-E290C2DCA1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1F650-F6D0-40B1-BEA2-B5DF60C768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the coil orientations and typical example of MEPs during contraction by each stimulus. Arrow indicates the timing of TMS and arrow head indicates the onset of MEPs. The PA-LM latency difference was 1.6 ms in this case, whereas AP-LM was 5.2 ms, compatible with known latency differences between D and I1-wave or I3-waves (Day et al. 1989). Calibration bars, 1 mV, 20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699465-20A3-4704-BA3A-B3ED16FFE9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1593–1605, </a:t>
            </a:r>
            <a:r>
              <a:rPr lang="en-US" altLang="en-US" sz="1000">
                <a:solidFill>
                  <a:srgbClr val="333333"/>
                </a:solidFill>
                <a:hlinkClick r:id="rId3"/>
              </a:rPr>
              <a:t>https://doi.org/10.1093/cercor/bhs147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the coil orientations and typical example of MEPs during contraction by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representation of the coil orientations and typical example of MEPs during contraction by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2024-04-26T13:04:47Z</dcterms:modified>
</cp:coreProperties>
</file>