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64B2BE-F914-409C-81D4-9B359C35B6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31D485-A102-419F-8611-6E8F4A20E6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Unoccupied AChR clusters are found in the SMA animal at e18.5. AChR clusters in the intercostal muscles of e18.5 normal ( A – C ) carrier ( D – F ) and SMA ( G – I ) littermates. GFP staining reveals the motor neuron axons innervating the intercostal muscles in (A), (D), (G), alpha-bungarotoxin labeling of AChR clusters in (B), (E), (H), and merged confocal images (C, F, I). All AChR clusters are fully innervated in normal and carrier animals while most AChR clusters are unoccupied in the SMA animal (arrowheads). One cluster is partially innervated as indicated by the arrow. Scale bar represents 50 µm in each micrograph.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5BCB60-9E85-4277-967B-33C7E00C36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18, 15 September 2008, Pages 2900–2909, </a:t>
            </a:r>
            <a:r>
              <a:rPr lang="en-US" altLang="en-US" sz="1000">
                <a:solidFill>
                  <a:srgbClr val="333333"/>
                </a:solidFill>
                <a:hlinkClick r:id="rId3"/>
              </a:rPr>
              <a:t>https://doi.org/10.1093/hmg/ddn189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Unoccupied AChR clusters are found in the SMA animal at e18.5. AChR clusters in the intercostal muscles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Unoccupied AChR clusters are found in the SMA animal at e18.5. AChR clusters in the intercostal muscles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2024-04-26T05:28:47Z</dcterms:modified>
</cp:coreProperties>
</file>