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8B90C8-0AEA-4C15-BA14-C65B1C3C1A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0AF042-0001-40D4-B91E-892F3E52B1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2CD2E86-CE92-423A-9017-ADD9F6346A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2024-04-26T13:05:38Z</dcterms:modified>
</cp:coreProperties>
</file>