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78C57A-9AA8-45EF-97FC-323342A900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8CF6DD-94F5-4992-80F9-465EA91762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Purkinje cell loss in posterior lobules of βIII-/- mice accelerated by additional early loss of GLAST. (A) Coronal cerebellar sections from 1-year-old WT and βIII-/- mice immunostained with anti-calbindin antibody. (B) Quantification of Purkinje cell density in 1-year-old WT and βIII-/- mice. (C) Representative confocal images, from coronal sections, of lobules VIII and IX from 3-month-old mice immunostained with anti-calbindin antibody. (D) Quantification of mean Purkinje cell density in lobules VIII, IX, X and Crus II of hemispheres. All data are means ± SEM, N = 3 for each genotype. Bar, 50 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FCA82C-4831-432D-A1C3-5324E70F75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20, 15 October 2016, Pages 4448–4461,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Purkinje cell loss in posterior lobules of βIII</a:t>
            </a:r>
            <a:r>
              <a:rPr lang="en-US" altLang="en-US" b="0" baseline="30000"/>
              <a:t>-/-</a:t>
            </a:r>
            <a:r>
              <a:rPr lang="en-US" altLang="en-US" b="0"/>
              <a:t> mice accelerated by additional early loss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Purkinje cell loss in posterior lobules of βIII-/- mice accelerated by additional early loss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2024-04-26T06:56:17Z</dcterms:modified>
</cp:coreProperties>
</file>