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D6CF255-2676-4183-B93A-EF57D310134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415A9F9-1166-4178-884B-73EC2B01623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Distribution of the unconditional growth rates of employment (left) and sales (right) for a sample of French manufacturing firms (Coad, 2010). Note the log scale on the y-axis.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 on behalf of Associazione ICC.This is an Open Access article distributed under the terms of the Creative Commons Attribution License (http://creativecommons.org/licenses/by/3.0/),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08591E8-9FE5-40E1-8056-5CAF5138482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icc/dtt05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Ind Corp Change</a:t>
            </a:r>
            <a:r>
              <a:rPr lang="en-US" altLang="en-US" sz="1000">
                <a:solidFill>
                  <a:srgbClr val="333333"/>
                </a:solidFill>
              </a:rPr>
              <a:t>, Volume 23, Issue 1, February 2014, Pages 91–112,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https://doi.org/10.1093/icc/dtt052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Distribution of the unconditional growth rates of employment (left) and sales (right) for a sample of French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Distribution of the unconditional growth rates of employment (left) and sales (right) for a sample of French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2024-04-26T16:40:08Z</dcterms:modified>
</cp:coreProperties>
</file>