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EA839-4340-4759-A13D-B97A85C082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B0B52-F5C3-45FB-875D-7AC7C1B2A4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343E3-8278-4E52-BB8F-14AB71AF3B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2024-04-26T03:10:10Z</dcterms:modified>
</cp:coreProperties>
</file>