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7F4B1-0A23-4051-A7D8-3FF8A08A09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D5601-26EB-4197-B927-17E9F49915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Retrieval-related activity was greater for studied items assigned to a nonpresented source (i.e. items given a ‘no picture’ response versus a ‘picture’ response, A) in the superior temporal gyrus (BA 22/39, in pink, B), posterior cingulate gyrus (BA 23/31, in green, C) and ventromedial prefrontal cortex (BA 10/11, in blue, D). CA, correct attribution; MA, misattribution.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57FD8-792B-4B5A-B858-0CF036A52D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16, Issue 8, August 2006, Pages 1126–1133,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Retrieval-related activity was greater for studied items assigned to a nonpresented source (i.e. items given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Retrieval-related activity was greater for studied items assigned to a nonpresented source (i.e. items given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2024-04-26T05:11:22Z</dcterms:modified>
</cp:coreProperties>
</file>