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EC1A808-84C5-4F79-A4F8-C8D84B713DC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6AF184-7041-4EE7-9738-BAC474B5A21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Population responses to 5-HT. (A) Frequency of the different effects of 5-HT on first and higher order relay cells. (B) Size of the depolarizing effect in first order and higher order nuclei. (C) Distribution of the effects in individual nuclei (first order in left column and higher order in right column). Abbreviations for nuclei as in Figure 1. Asterisks indicate significant difference.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84EF9A-3E69-49A5-8E47-12805AD1436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20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8, August 2009, Pages 1776–1786, </a:t>
            </a:r>
            <a:r>
              <a:rPr lang="en-US" altLang="en-US" sz="1000">
                <a:solidFill>
                  <a:srgbClr val="333333"/>
                </a:solidFill>
                <a:hlinkClick r:id="rId3"/>
              </a:rPr>
              <a:t>https://doi.org/10.1093/cercor/bhn208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Population responses to 5-HT. (A) Frequency of the different effects of 5-HT on first and higher order relay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Population responses to 5-HT. (A) Frequency of the different effects of 5-HT on first and higher order relay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2024-09-20T05:16:52Z</dcterms:modified>
</cp:coreProperties>
</file>