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E66A9-EB6D-4436-88B5-126DA2DFD7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A87FA1-0B49-41B1-8AED-6B07C14A69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E624E0-64D3-493D-B401-675FBCC273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2024-04-26T09:15:05Z</dcterms:modified>
</cp:coreProperties>
</file>