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2E851-6D4A-4B9B-AAE3-9D64E74A9B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1FC2E8-B4C7-4DB0-B451-9B6D5E4BD0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E80122-064D-4538-A852-BBF5BDC59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2024-04-26T07:26:58Z</dcterms:modified>
</cp:coreProperties>
</file>