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037BF1-60CC-43AD-8DA8-5078116528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CD4C7A-871F-4906-8E25-D7DDAA5289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from ticks collected at the Corrano site that fed to repletion on either naive white-footed or DBA/2 mice and from blood samples from white-footed or DBA/2 mice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A49E37-D2C7-4CBB-AC56-5DB215A986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97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188, Issue 11, 1 December 2003, Pages 1757–1763,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https://doi.org/10.1086/379725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Results from ticks collected at the Corrano site that fed to repletion on either naive white-footed or DBA/2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 Results from ticks collected at the Corrano site that fed to repletion on either naive white-footed or DBA/2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2024-04-26T05:35:11Z</dcterms:modified>
</cp:coreProperties>
</file>