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326C47-C1E0-4396-877E-0666A873B9D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511DEE-1FCC-4F8E-B860-CDCE08F53A1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Involvement of PKCδ in the regulation of IL-1β-induced chemokine production.RA synovial fibroblasts (2 × 105/well) were pretreated with MAPK inhibitors (ERK½, PD98059; p38, SB203580; and JNK, SP600125; 10 μM), PKC inhibitors (general, Ro-318425; PKCα, Gö6976; and PKCδ, Rottlerin; 10 μM) and NF-κB inhibitor (PDTC; 200 μM) for 2 h, followed by stimulation with IL-1β (10 ng/ml) for 24 h and processed for estimation of MCP-1/CCL2 (A), RANTES/CCL5 (B), GROα/CXCL2 (C) and IL-8/CXCL8 (D) production. Values are mean and SEM. *P &lt; 0.05 vs treatment with IL-1β alone. n: number of RA synovial fibroblast donors used.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CB112-1C84-4D64-AA4B-51985E6D6F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p39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49, Issue 3, March 2010, Pages 467–479,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https://doi.org/10.1093/rheumatology/kep397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Involvement of PKCδ in the regulation of IL-1β-induced chemokine production.RA synovial fibroblasts (2 ×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Involvement of PKCδ in the regulation of IL-1β-induced chemokine production.RA synovial fibroblasts (2 ×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2024-04-26T17:06:06Z</dcterms:modified>
</cp:coreProperties>
</file>