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C59785-56DC-4708-8BF3-2E61E8538D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BD8287-AD2B-4B33-BD92-0C0F49045F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DMTS task, recorded area of the brain, and the neuronal database. (a) The DMTS task. The experimental design shows a control trial without distraction (bottom panel) and distracted trials with a distracter in the middle (middle panel) and at the beginning (top panel) of the delay. (b) Location of the recorded area in the dorsolateral PFC and distribution of penetrations where neurons with distracter effects were recorded. SP, Sulcus principalis. (c) Distribution of the neurons in different categories and the proportions (%) of them that were affected by distracters. C, cue-related neurons; Del, delay-related neurons; CDel, cue- and delay-related neurons; S+, spatially tuned activity; and S−, spatially nontuned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11685C-2FFA-44B5-80A6-EA0DBF3CE7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2680–2689, </a:t>
            </a:r>
            <a:r>
              <a:rPr lang="en-US" altLang="en-US" sz="1000">
                <a:solidFill>
                  <a:srgbClr val="333333"/>
                </a:solidFill>
                <a:hlinkClick r:id="rId3"/>
              </a:rPr>
              <a:t>https://doi.org/10.1093/cercor/bhp037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DMTS task, recorded area of the brain, and the neuronal database. (a) The DMTS task.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the DMTS task, recorded area of the brain, and the neuronal database. (a) The DMTS task.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2024-04-26T00:53:13Z</dcterms:modified>
</cp:coreProperties>
</file>